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9" r:id="rId3"/>
    <p:sldId id="263" r:id="rId4"/>
    <p:sldId id="258" r:id="rId5"/>
    <p:sldId id="275" r:id="rId6"/>
    <p:sldId id="273" r:id="rId7"/>
    <p:sldId id="261" r:id="rId8"/>
    <p:sldId id="265" r:id="rId9"/>
    <p:sldId id="272" r:id="rId10"/>
    <p:sldId id="262" r:id="rId11"/>
    <p:sldId id="274" r:id="rId12"/>
    <p:sldId id="257" r:id="rId13"/>
    <p:sldId id="276" r:id="rId14"/>
    <p:sldId id="279" r:id="rId15"/>
    <p:sldId id="278" r:id="rId16"/>
    <p:sldId id="277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A02"/>
    <a:srgbClr val="FDBE6D"/>
    <a:srgbClr val="FED9A8"/>
    <a:srgbClr val="E38303"/>
    <a:srgbClr val="FFFFFF"/>
    <a:srgbClr val="FC9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75C7E-F15B-45A9-B973-BC1B22DE312D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63F3C-D4EE-4132-8093-86B2AAF822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46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63F3C-D4EE-4132-8093-86B2AAF822A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68F08F-6651-4E23-96A8-9A026AD365FA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A5B830-E902-42B2-8919-5C93368CA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416824" cy="15121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Итоги РЭ ВсОШ-2016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распоряжение министерства образования и науки Архангельской области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от 1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февраля 2016г. №280 «Об итогах регионального этапа всероссийской олимпиады школьников 2015-2016 года</a:t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44824"/>
            <a:ext cx="5571737" cy="223224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DBE6D"/>
                </a:solidFill>
              </a:rPr>
              <a:t>Победителей-6</a:t>
            </a:r>
          </a:p>
          <a:p>
            <a:r>
              <a:rPr lang="ru-RU" sz="4000" dirty="0" smtClean="0">
                <a:solidFill>
                  <a:srgbClr val="FDBE6D"/>
                </a:solidFill>
              </a:rPr>
              <a:t>Призёров-13</a:t>
            </a:r>
          </a:p>
          <a:p>
            <a:r>
              <a:rPr lang="ru-RU" sz="4000" dirty="0" smtClean="0">
                <a:solidFill>
                  <a:srgbClr val="FDBE6D"/>
                </a:solidFill>
              </a:rPr>
              <a:t>Сертификатов-38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494290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Были представлены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предметов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за исключением права, физической культуры, экологии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4077072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2015 год -  5 победителей </a:t>
            </a:r>
          </a:p>
          <a:p>
            <a:r>
              <a:rPr lang="ru-RU" dirty="0"/>
              <a:t>             </a:t>
            </a:r>
            <a:r>
              <a:rPr lang="ru-RU" dirty="0" smtClean="0"/>
              <a:t>    15 </a:t>
            </a:r>
            <a:r>
              <a:rPr lang="ru-RU" dirty="0"/>
              <a:t>призёров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479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7408333" cy="3450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Калинина Лидия-10 Б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Учитель -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50000"/>
                  </a:schemeClr>
                </a:solidFill>
              </a:rPr>
              <a:t>Шкира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 Л.А.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Обществознание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01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Мерзлякова Юлия – 9А </a:t>
            </a:r>
            <a:r>
              <a:rPr lang="ru-RU" sz="3200" b="1" dirty="0" smtClean="0">
                <a:solidFill>
                  <a:schemeClr val="tx1"/>
                </a:solidFill>
              </a:rPr>
              <a:t>класс-призёр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Учитель </a:t>
            </a:r>
            <a:r>
              <a:rPr lang="ru-RU" sz="3200" b="1" dirty="0" err="1" smtClean="0">
                <a:solidFill>
                  <a:schemeClr val="tx1"/>
                </a:solidFill>
              </a:rPr>
              <a:t>Таратина</a:t>
            </a:r>
            <a:r>
              <a:rPr lang="ru-RU" sz="3200" b="1" dirty="0" smtClean="0">
                <a:solidFill>
                  <a:schemeClr val="tx1"/>
                </a:solidFill>
              </a:rPr>
              <a:t> Е.Н.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Хомякова Дарья -11 Б класс- </a:t>
            </a:r>
            <a:r>
              <a:rPr lang="ru-RU" sz="3200" b="1" dirty="0" smtClean="0">
                <a:solidFill>
                  <a:schemeClr val="tx1"/>
                </a:solidFill>
              </a:rPr>
              <a:t>призёр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Учитель- </a:t>
            </a:r>
            <a:r>
              <a:rPr lang="ru-RU" sz="3200" b="1" dirty="0" err="1" smtClean="0">
                <a:solidFill>
                  <a:schemeClr val="tx1"/>
                </a:solidFill>
              </a:rPr>
              <a:t>Пуляева</a:t>
            </a:r>
            <a:r>
              <a:rPr lang="ru-RU" sz="3200" b="1" dirty="0" smtClean="0">
                <a:solidFill>
                  <a:schemeClr val="tx1"/>
                </a:solidFill>
              </a:rPr>
              <a:t> Г.Э.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Технология 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ОТ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</a:t>
            </a:r>
            <a:r>
              <a:rPr lang="ru-RU" sz="2800" dirty="0" err="1" smtClean="0">
                <a:solidFill>
                  <a:schemeClr val="tx1"/>
                </a:solidFill>
              </a:rPr>
              <a:t>Шваяков</a:t>
            </a:r>
            <a:r>
              <a:rPr lang="ru-RU" sz="2800" dirty="0" smtClean="0">
                <a:solidFill>
                  <a:schemeClr val="tx1"/>
                </a:solidFill>
              </a:rPr>
              <a:t>  Андрей-9В класс- призёр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       </a:t>
            </a:r>
            <a:r>
              <a:rPr lang="ru-RU" sz="2800" b="1" dirty="0" smtClean="0">
                <a:solidFill>
                  <a:schemeClr val="tx1"/>
                </a:solidFill>
              </a:rPr>
              <a:t>Учитель- Пономарёв А.Н.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3335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Технология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(ТТ)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860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2282560"/>
            <a:ext cx="7557585" cy="3450696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Заборцева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Варвара-победитель,призёр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МХК.русский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язык)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Бабкина Софья-победитель ,призёр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история,немецкий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язык)</a:t>
            </a:r>
          </a:p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Кологреева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Мария-призёр,призёр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ангийский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и французский языки)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04788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Самые результативные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учащиеся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52099" y="1916832"/>
            <a:ext cx="7408333" cy="3450696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</a:rPr>
              <a:t>Пономарёва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И.П. -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2 победителя,1 призёр</a:t>
            </a:r>
          </a:p>
          <a:p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</a:rPr>
              <a:t>Балина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 Н.А. – 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победителя,1 призёр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Самые результативные учителя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759310"/>
              </p:ext>
            </p:extLst>
          </p:nvPr>
        </p:nvGraphicFramePr>
        <p:xfrm>
          <a:off x="899592" y="1412776"/>
          <a:ext cx="7408864" cy="44914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/>
                <a:gridCol w="1987724"/>
                <a:gridCol w="1984748"/>
                <a:gridCol w="1852216"/>
              </a:tblGrid>
              <a:tr h="8572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</a:t>
                      </a:r>
                    </a:p>
                    <a:p>
                      <a:pPr algn="ctr"/>
                      <a:r>
                        <a:rPr lang="ru-RU" dirty="0" smtClean="0"/>
                        <a:t>участий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победители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призёры</a:t>
                      </a:r>
                      <a:endParaRPr lang="ru-RU" dirty="0"/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ru-RU" dirty="0" smtClean="0"/>
                        <a:t>11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ru-RU" dirty="0" smtClean="0"/>
                        <a:t>10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ru-RU" dirty="0" smtClean="0"/>
                        <a:t>9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ru-RU" dirty="0" smtClean="0"/>
                        <a:t>11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ru-RU" dirty="0" smtClean="0"/>
                        <a:t>9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499023">
                <a:tc>
                  <a:txBody>
                    <a:bodyPr/>
                    <a:lstStyle/>
                    <a:p>
                      <a:r>
                        <a:rPr lang="ru-RU" dirty="0" smtClean="0"/>
                        <a:t>9 Б</a:t>
                      </a:r>
                    </a:p>
                    <a:p>
                      <a:r>
                        <a:rPr lang="ru-RU" dirty="0" smtClean="0"/>
                        <a:t>10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  <a:p>
                      <a:r>
                        <a:rPr lang="en-US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Классы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80091" y="1994528"/>
            <a:ext cx="7408333" cy="3450696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Математика,физика,химия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биология,география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информатика,экономика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экология,</a:t>
            </a:r>
          </a:p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физическая культура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Ждём результатов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80091" y="1412776"/>
            <a:ext cx="7408333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Огромное спасибо  за труд ученикам и их наставникам-учителям 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5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408333" cy="3240360"/>
          </a:xfrm>
        </p:spPr>
        <p:txBody>
          <a:bodyPr>
            <a:normAutofit fontScale="40000" lnSpcReduction="20000"/>
          </a:bodyPr>
          <a:lstStyle/>
          <a:p>
            <a:r>
              <a:rPr lang="ru-RU" sz="6500" dirty="0" err="1" smtClean="0">
                <a:solidFill>
                  <a:schemeClr val="tx2">
                    <a:lumMod val="50000"/>
                  </a:schemeClr>
                </a:solidFill>
              </a:rPr>
              <a:t>Заборцева</a:t>
            </a:r>
            <a:r>
              <a:rPr lang="ru-RU" sz="6500" dirty="0" smtClean="0">
                <a:solidFill>
                  <a:schemeClr val="tx2">
                    <a:lumMod val="50000"/>
                  </a:schemeClr>
                </a:solidFill>
              </a:rPr>
              <a:t> Варвара 10 А </a:t>
            </a:r>
            <a:r>
              <a:rPr lang="ru-RU" sz="6500" dirty="0" err="1" smtClean="0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6500" dirty="0" smtClean="0">
                <a:solidFill>
                  <a:schemeClr val="tx2">
                    <a:lumMod val="50000"/>
                  </a:schemeClr>
                </a:solidFill>
              </a:rPr>
              <a:t>. – </a:t>
            </a:r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</a:rPr>
              <a:t>победитель</a:t>
            </a:r>
          </a:p>
          <a:p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</a:rPr>
              <a:t>Учитель-Пономарёва И.П.</a:t>
            </a:r>
          </a:p>
          <a:p>
            <a:endParaRPr lang="ru-RU" sz="6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6500" dirty="0" smtClean="0">
                <a:solidFill>
                  <a:schemeClr val="tx2">
                    <a:lumMod val="50000"/>
                  </a:schemeClr>
                </a:solidFill>
              </a:rPr>
              <a:t>Иваницкая Екатерина 9 В </a:t>
            </a:r>
            <a:r>
              <a:rPr lang="ru-RU" sz="6500" dirty="0" err="1" smtClean="0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6500" dirty="0" smtClean="0">
                <a:solidFill>
                  <a:schemeClr val="tx2">
                    <a:lumMod val="50000"/>
                  </a:schemeClr>
                </a:solidFill>
              </a:rPr>
              <a:t>.–  </a:t>
            </a:r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</a:rPr>
              <a:t>победитель</a:t>
            </a:r>
          </a:p>
          <a:p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</a:rPr>
              <a:t>Учитель- </a:t>
            </a:r>
            <a:r>
              <a:rPr lang="ru-RU" sz="6500" b="1" dirty="0" err="1" smtClean="0">
                <a:solidFill>
                  <a:schemeClr val="tx2">
                    <a:lumMod val="50000"/>
                  </a:schemeClr>
                </a:solidFill>
              </a:rPr>
              <a:t>Балина</a:t>
            </a:r>
            <a:r>
              <a:rPr lang="ru-RU" sz="65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</a:rPr>
              <a:t>Н.А.</a:t>
            </a:r>
            <a:endParaRPr lang="ru-RU" sz="4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600" b="1" dirty="0" smtClean="0">
                <a:solidFill>
                  <a:schemeClr val="tx2">
                    <a:lumMod val="50000"/>
                  </a:schemeClr>
                </a:solidFill>
              </a:rPr>
              <a:t>             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МХК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92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7704856" cy="407196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2"/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Помазкина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Александра 9 Б </a:t>
            </a:r>
            <a:r>
              <a:rPr lang="ru-RU" sz="2800" dirty="0" err="1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.-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победитель</a:t>
            </a:r>
          </a:p>
          <a:p>
            <a:pPr lvl="2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Учитель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Балина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Н.А.</a:t>
            </a:r>
          </a:p>
          <a:p>
            <a:pPr lvl="2"/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Туркова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Арина 11 Г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кл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.-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победитель</a:t>
            </a:r>
          </a:p>
          <a:p>
            <a:pPr lvl="2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Учитель- Пономарёва И.П.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Литература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707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8544"/>
            <a:ext cx="7408333" cy="3450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Богданова Дина–9Акласс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победитель</a:t>
            </a:r>
          </a:p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Тарасов Павел- 10Б класс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Учитель – Кузнецов С.В.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ОБЖ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22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80091" y="2060848"/>
            <a:ext cx="7408333" cy="34506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Бабкина Софья –11 Б класс</a:t>
            </a:r>
          </a:p>
          <a:p>
            <a:pPr marL="0" indent="0">
              <a:buNone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 победитель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История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3450696"/>
          </a:xfrm>
        </p:spPr>
        <p:txBody>
          <a:bodyPr/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Заборцева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Варвара- 10 А класс -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Учитель Пономарёва И.П.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Новикова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Анна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9 Б класс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Учитель –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Балина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Н.А.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Собко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Анна  10 Б класс –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Учитель Бережная С.А.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Русский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язык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8504"/>
            <a:ext cx="7408333" cy="3450696"/>
          </a:xfrm>
        </p:spPr>
        <p:txBody>
          <a:bodyPr>
            <a:normAutofit/>
          </a:bodyPr>
          <a:lstStyle/>
          <a:p>
            <a:r>
              <a:rPr lang="ru-RU" sz="3000" dirty="0" err="1" smtClean="0">
                <a:solidFill>
                  <a:schemeClr val="tx2">
                    <a:lumMod val="50000"/>
                  </a:schemeClr>
                </a:solidFill>
              </a:rPr>
              <a:t>Кологреева</a:t>
            </a: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 Мария–11 Г -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Соловьёва Мария- 10А -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Юрьев Антон – 11Б -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Учителя:	Власенко  И.Ю.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ru-RU" sz="3000" b="1" dirty="0" err="1" smtClean="0">
                <a:solidFill>
                  <a:schemeClr val="tx2">
                    <a:lumMod val="50000"/>
                  </a:schemeClr>
                </a:solidFill>
              </a:rPr>
              <a:t>Окишева</a:t>
            </a: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 С.Г.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</a:rPr>
              <a:t>			Леванович Е.О.                        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Английский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язык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96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3450696"/>
          </a:xfrm>
        </p:spPr>
        <p:txBody>
          <a:bodyPr>
            <a:normAutofit/>
          </a:bodyPr>
          <a:lstStyle/>
          <a:p>
            <a:pPr lvl="1"/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Кологреева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 Мария – 11 Г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</a:p>
          <a:p>
            <a:pPr marL="301943" lvl="1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Учитель –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Мартемьянова Л.А.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Французский язык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240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24107" y="1844824"/>
            <a:ext cx="7408333" cy="345069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Бабкина Софья –11Б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           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призёр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Немецкий язык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1890</TotalTime>
  <Words>330</Words>
  <Application>Microsoft Office PowerPoint</Application>
  <PresentationFormat>Экран (4:3)</PresentationFormat>
  <Paragraphs>120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Итоги РЭ ВсОШ-2016 распоряжение министерства образования и науки Архангельской области от 18 февраля 2016г. №280 «Об итогах регионального этапа всероссийской олимпиады школьников 2015-2016 года  </vt:lpstr>
      <vt:lpstr>МХК</vt:lpstr>
      <vt:lpstr>Литература</vt:lpstr>
      <vt:lpstr>ОБЖ</vt:lpstr>
      <vt:lpstr>История</vt:lpstr>
      <vt:lpstr>Русский язык</vt:lpstr>
      <vt:lpstr>Английский язык</vt:lpstr>
      <vt:lpstr>Французский язык</vt:lpstr>
      <vt:lpstr>Немецкий язык</vt:lpstr>
      <vt:lpstr>Обществознание</vt:lpstr>
      <vt:lpstr>Технология  ОТ</vt:lpstr>
      <vt:lpstr>Технология (ТТ)</vt:lpstr>
      <vt:lpstr>Самые результативные учащиеся</vt:lpstr>
      <vt:lpstr>Самые результативные учителя</vt:lpstr>
      <vt:lpstr>Классы</vt:lpstr>
      <vt:lpstr>Ждём результатов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РЭВОШ-2014</dc:title>
  <dc:creator>1</dc:creator>
  <cp:lastModifiedBy>Балин Андрей Николаевич</cp:lastModifiedBy>
  <cp:revision>64</cp:revision>
  <dcterms:created xsi:type="dcterms:W3CDTF">2014-02-23T13:38:57Z</dcterms:created>
  <dcterms:modified xsi:type="dcterms:W3CDTF">2016-03-16T08:30:08Z</dcterms:modified>
</cp:coreProperties>
</file>