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0" r:id="rId3"/>
    <p:sldId id="281" r:id="rId4"/>
    <p:sldId id="279" r:id="rId5"/>
    <p:sldId id="286" r:id="rId6"/>
    <p:sldId id="287" r:id="rId7"/>
    <p:sldId id="257" r:id="rId8"/>
    <p:sldId id="282" r:id="rId9"/>
    <p:sldId id="283" r:id="rId10"/>
    <p:sldId id="284" r:id="rId11"/>
    <p:sldId id="285" r:id="rId12"/>
    <p:sldId id="288" r:id="rId13"/>
    <p:sldId id="289" r:id="rId1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A6EF972-0A26-46D5-AB3B-C7DB1B30F309}">
          <p14:sldIdLst>
            <p14:sldId id="256"/>
            <p14:sldId id="280"/>
            <p14:sldId id="281"/>
            <p14:sldId id="279"/>
            <p14:sldId id="286"/>
            <p14:sldId id="287"/>
            <p14:sldId id="257"/>
            <p14:sldId id="282"/>
            <p14:sldId id="283"/>
            <p14:sldId id="284"/>
            <p14:sldId id="285"/>
            <p14:sldId id="288"/>
            <p14:sldId id="28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B92D14"/>
    <a:srgbClr val="35759D"/>
    <a:srgbClr val="35B19D"/>
    <a:srgbClr val="000000"/>
    <a:srgbClr val="E8E8E8"/>
    <a:srgbClr val="1E1E2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3" autoAdjust="0"/>
    <p:restoredTop sz="95596" autoAdjust="0"/>
  </p:normalViewPr>
  <p:slideViewPr>
    <p:cSldViewPr>
      <p:cViewPr varScale="1">
        <p:scale>
          <a:sx n="53" d="100"/>
          <a:sy n="53" d="100"/>
        </p:scale>
        <p:origin x="-7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98D80C-972A-4DFC-9843-394A79D1482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4422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95274-40E6-4A04-86E7-D4AEA377DE0A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385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F4BEE-1A56-4D3F-9101-A6E0E3782815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967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4E904-3EF2-40CC-B025-A6C51C759782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199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8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836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7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5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062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28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6096" y="692696"/>
            <a:ext cx="3657600" cy="1352550"/>
          </a:xfrm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 algn="ctr"/>
            <a:r>
              <a:rPr lang="ru-RU" alt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Зыкова Полина Ильинична</a:t>
            </a:r>
            <a:endParaRPr lang="ru-RU" alt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13130" y="2132856"/>
            <a:ext cx="3960440" cy="3834774"/>
          </a:xfrm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физической культуры</a:t>
            </a:r>
          </a:p>
          <a:p>
            <a:pPr algn="ctr">
              <a:lnSpc>
                <a:spcPct val="90000"/>
              </a:lnSpc>
            </a:pPr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МБОУ Гимназия №3</a:t>
            </a:r>
          </a:p>
          <a:p>
            <a:pPr algn="ctr">
              <a:lnSpc>
                <a:spcPct val="90000"/>
              </a:lnSpc>
            </a:pPr>
            <a:r>
              <a:rPr lang="ru-RU" altLang="ru-RU" sz="2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Педагогический стаж:</a:t>
            </a:r>
          </a:p>
          <a:p>
            <a:pPr algn="ctr">
              <a:lnSpc>
                <a:spcPct val="90000"/>
              </a:lnSpc>
            </a:pPr>
            <a:r>
              <a:rPr lang="ru-RU" altLang="ru-RU" i="1" dirty="0" smtClean="0"/>
              <a:t>1,5 года</a:t>
            </a:r>
          </a:p>
          <a:p>
            <a:pPr algn="ctr">
              <a:lnSpc>
                <a:spcPct val="90000"/>
              </a:lnSpc>
            </a:pPr>
            <a:r>
              <a:rPr lang="ru-RU" altLang="ru-RU" sz="2200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Образование:</a:t>
            </a:r>
          </a:p>
          <a:p>
            <a:pPr algn="ctr">
              <a:lnSpc>
                <a:spcPct val="90000"/>
              </a:lnSpc>
            </a:pPr>
            <a:r>
              <a:rPr lang="ru-RU" altLang="ru-RU" i="1" dirty="0" smtClean="0"/>
              <a:t>САФУ </a:t>
            </a:r>
          </a:p>
          <a:p>
            <a:pPr algn="ctr">
              <a:lnSpc>
                <a:spcPct val="90000"/>
              </a:lnSpc>
            </a:pPr>
            <a:r>
              <a:rPr lang="ru-RU" altLang="ru-RU" i="1" dirty="0" smtClean="0"/>
              <a:t>Институт физической культуры спорта и здоровья</a:t>
            </a:r>
          </a:p>
          <a:p>
            <a:pPr algn="ctr">
              <a:lnSpc>
                <a:spcPct val="90000"/>
              </a:lnSpc>
            </a:pPr>
            <a:endParaRPr lang="ru-RU" altLang="ru-RU" sz="22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39" y="882446"/>
            <a:ext cx="5085184" cy="5085184"/>
          </a:xfrm>
          <a:prstGeom prst="rect">
            <a:avLst/>
          </a:prstGeom>
        </p:spPr>
      </p:pic>
      <p:pic>
        <p:nvPicPr>
          <p:cNvPr id="2" name="Ludovico Einaudi_-_Experie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585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3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692696"/>
            <a:ext cx="6336704" cy="6439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578"/>
            <a:ext cx="9143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94415" y="0"/>
            <a:ext cx="73019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В ноябре 2016 года я приняла участие в конкурсе </a:t>
            </a:r>
          </a:p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«Учитель года гимназии – 2016» и одержала победу в номинации </a:t>
            </a: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«Успешный дебют»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3964">
            <a:off x="1406141" y="1200912"/>
            <a:ext cx="3836197" cy="5196933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69745">
            <a:off x="4718749" y="2679504"/>
            <a:ext cx="4571764" cy="342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79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60586"/>
            <a:ext cx="9144000" cy="1080120"/>
          </a:xfrm>
        </p:spPr>
        <p:txBody>
          <a:bodyPr/>
          <a:lstStyle/>
          <a:p>
            <a:pPr algn="r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«Чтобы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быть хорошим преподавателем, нужно любить то, что преподаешь, и любить тех, кому преподаешь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.»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ru-RU" sz="1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ru-RU" sz="18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В. Ключевский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3409203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92" y="2985103"/>
            <a:ext cx="4467454" cy="2843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270" y="3615488"/>
            <a:ext cx="4125860" cy="2003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116632"/>
            <a:ext cx="1739762" cy="3573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918" y="435074"/>
            <a:ext cx="3974714" cy="28619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8763"/>
            <a:ext cx="4322265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165" y="692696"/>
            <a:ext cx="3107781" cy="3076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5" y="3645024"/>
            <a:ext cx="3655427" cy="2924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503" y="310344"/>
            <a:ext cx="2160766" cy="23488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819" y="4189886"/>
            <a:ext cx="3319662" cy="25684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056" y="2330524"/>
            <a:ext cx="3960440" cy="33692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5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520"/>
            <a:ext cx="8640960" cy="71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«Перспективы развития»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537321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 своей педагогической деятельности    добиваюсь полного взаимопонимания с   учениками,   прививаю   любовь к здоровому образу жизни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воспитываю чувство коллективизма, настойчивость и самообладание. Учу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быть ответственными за свои поступки и   добиваться   поставленных целей, несмотря на </a:t>
            </a:r>
            <a:r>
              <a:rPr lang="en-US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возникающие трудности.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После 3-х лет педагогической деятельности приложу все усилия для получения квалификационной категории. Есть большое желание  совершенствовать профессиональные навыки и педагогическое мастерство.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Надеюсь, что мои ученики смогут достойно выступить на различных этапах     Всероссийской олимпиады школьников и других спортивных соревнованиях.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апреле 2017 года     представляю команду   гимназии на  региональных соревнованиях по волейболу «Серебряный мяч» и верю  в успех своей  команды.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Занимаясь с детьми - </a:t>
            </a:r>
            <a:r>
              <a:rPr lang="ru-RU" sz="1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аутистами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моя цель - вовлечь   как можно больше детей с расстройствами </a:t>
            </a:r>
            <a:r>
              <a:rPr lang="ru-RU" sz="1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аутического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для занятий плаванием, чтобы </a:t>
            </a:r>
            <a:r>
              <a:rPr lang="ru-RU" sz="180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легче адаптировались в незнакомой для них среде, улучшили  свое  состояние, а также укрепили контакт с окружающим миром.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939" y="332656"/>
            <a:ext cx="8784250" cy="71596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сведения об учебном учреждении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38536"/>
            <a:ext cx="9140189" cy="5688632"/>
          </a:xfrm>
        </p:spPr>
        <p:txBody>
          <a:bodyPr/>
          <a:lstStyle/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</a:rPr>
              <a:t>1. Полное </a:t>
            </a:r>
            <a:r>
              <a:rPr lang="ru-RU" sz="2200" b="1" dirty="0">
                <a:solidFill>
                  <a:schemeClr val="bg1"/>
                </a:solidFill>
              </a:rPr>
              <a:t>название:</a:t>
            </a:r>
            <a:r>
              <a:rPr lang="ru-RU" sz="2200" dirty="0">
                <a:solidFill>
                  <a:schemeClr val="bg1"/>
                </a:solidFill>
              </a:rPr>
              <a:t> Муниципальное бюджетное </a:t>
            </a:r>
            <a:r>
              <a:rPr lang="ru-RU" sz="2200" dirty="0">
                <a:solidFill>
                  <a:schemeClr val="bg2">
                    <a:lumMod val="75000"/>
                  </a:schemeClr>
                </a:solidFill>
              </a:rPr>
              <a:t>общеобразовательное учреждение муниципального образования "Город 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Архангельск"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"</a:t>
            </a:r>
            <a:r>
              <a:rPr lang="ru-RU" sz="2200" dirty="0">
                <a:solidFill>
                  <a:schemeClr val="bg2">
                    <a:lumMod val="75000"/>
                  </a:schemeClr>
                </a:solidFill>
              </a:rPr>
              <a:t>Гимназия № 3 имени К.П. </a:t>
            </a:r>
            <a:r>
              <a:rPr lang="ru-RU" sz="2200" dirty="0" err="1" smtClean="0">
                <a:solidFill>
                  <a:schemeClr val="bg2">
                    <a:lumMod val="75000"/>
                  </a:schemeClr>
                </a:solidFill>
              </a:rPr>
              <a:t>Гемп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".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>
                    <a:lumMod val="50000"/>
                  </a:schemeClr>
                </a:solidFill>
              </a:rPr>
              <a:t>2. Адрес: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bg2">
                    <a:lumMod val="75000"/>
                  </a:schemeClr>
                </a:solidFill>
              </a:rPr>
              <a:t>г. Архангельск, ул. Воскресенская, дом 7, корпус 1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ru-RU" sz="2200" b="1" dirty="0">
                <a:solidFill>
                  <a:schemeClr val="tx1">
                    <a:lumMod val="50000"/>
                  </a:schemeClr>
                </a:solidFill>
              </a:rPr>
              <a:t>. Директор гимназии: </a:t>
            </a:r>
            <a:r>
              <a:rPr lang="ru-RU" sz="2200" dirty="0">
                <a:solidFill>
                  <a:schemeClr val="bg2">
                    <a:lumMod val="75000"/>
                  </a:schemeClr>
                </a:solidFill>
              </a:rPr>
              <a:t>Калинина Елена </a:t>
            </a:r>
            <a:r>
              <a:rPr lang="ru-RU" sz="2200" dirty="0" smtClean="0">
                <a:solidFill>
                  <a:schemeClr val="bg2">
                    <a:lumMod val="75000"/>
                  </a:schemeClr>
                </a:solidFill>
              </a:rPr>
              <a:t>Николаевна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</a:rPr>
              <a:t>4. Немного истории:</a:t>
            </a:r>
          </a:p>
          <a:p>
            <a:pPr>
              <a:buFontTx/>
              <a:buChar char="-"/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15 октября 1848 года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первое в Архангельской губернии женское училище для благородных девиц открыло двери для своих учениц. Именно в этот день началась история современной гимназии № 3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В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30-х годах в школе № 3 работал знаменитый северный сказочник и художник С.Г. </a:t>
            </a:r>
            <a:r>
              <a:rPr lang="ru-RU" sz="1800" dirty="0" err="1">
                <a:solidFill>
                  <a:schemeClr val="bg2">
                    <a:lumMod val="75000"/>
                  </a:schemeClr>
                </a:solidFill>
              </a:rPr>
              <a:t>Писахов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. Уже имея мировую известность, Степан Григорьевич преподавал школьникам рисование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В 1995 году школа № 3 первой в городе Архангельске получила статус гимназии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С</a:t>
            </a:r>
            <a:r>
              <a:rPr lang="ru-RU" sz="18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bg2">
                    <a:lumMod val="75000"/>
                  </a:schemeClr>
                </a:solidFill>
              </a:rPr>
              <a:t>2013 году Архангельская гимназия № 3 вошла в перечень 500 лучших образовательных организаций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4927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1551" y="4186793"/>
            <a:ext cx="4176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+mn-lt"/>
              </a:rPr>
              <a:t>В летний </a:t>
            </a:r>
            <a:r>
              <a:rPr lang="ru-RU" sz="1800" dirty="0" smtClean="0">
                <a:latin typeface="+mn-lt"/>
              </a:rPr>
              <a:t>период </a:t>
            </a:r>
            <a:r>
              <a:rPr lang="ru-RU" sz="1800" dirty="0">
                <a:latin typeface="+mn-lt"/>
              </a:rPr>
              <a:t>много времени </a:t>
            </a:r>
          </a:p>
          <a:p>
            <a:pPr algn="l"/>
            <a:r>
              <a:rPr lang="ru-RU" sz="1800" dirty="0">
                <a:latin typeface="+mn-lt"/>
              </a:rPr>
              <a:t>провожу в лесу. Для меня лес – </a:t>
            </a:r>
          </a:p>
          <a:p>
            <a:pPr algn="l"/>
            <a:r>
              <a:rPr lang="ru-RU" sz="1800" dirty="0">
                <a:latin typeface="+mn-lt"/>
              </a:rPr>
              <a:t>э</a:t>
            </a:r>
            <a:r>
              <a:rPr lang="ru-RU" sz="1800" dirty="0" smtClean="0">
                <a:latin typeface="+mn-lt"/>
              </a:rPr>
              <a:t>то </a:t>
            </a:r>
            <a:r>
              <a:rPr lang="ru-RU" sz="1800" dirty="0">
                <a:latin typeface="+mn-lt"/>
              </a:rPr>
              <a:t>не только возможность </a:t>
            </a:r>
            <a:r>
              <a:rPr lang="ru-RU" sz="1800" dirty="0" smtClean="0">
                <a:latin typeface="+mn-lt"/>
              </a:rPr>
              <a:t>сбора </a:t>
            </a:r>
            <a:r>
              <a:rPr lang="ru-RU" sz="1800" dirty="0">
                <a:latin typeface="+mn-lt"/>
              </a:rPr>
              <a:t>ягод и грибов, </a:t>
            </a:r>
            <a:r>
              <a:rPr lang="ru-RU" sz="1800" dirty="0" smtClean="0">
                <a:latin typeface="+mn-lt"/>
              </a:rPr>
              <a:t>но и место умиротворения, спокойствия</a:t>
            </a:r>
            <a:r>
              <a:rPr lang="ru-RU" sz="1800" dirty="0">
                <a:latin typeface="+mn-lt"/>
              </a:rPr>
              <a:t>, </a:t>
            </a:r>
            <a:r>
              <a:rPr lang="ru-RU" sz="1800" dirty="0" smtClean="0">
                <a:latin typeface="+mn-lt"/>
              </a:rPr>
              <a:t>вдохновения, осмысления пройденного, обдумывания жизненных перспектив.</a:t>
            </a:r>
            <a:endParaRPr lang="ru-RU" sz="1800" dirty="0">
              <a:latin typeface="+mn-lt"/>
            </a:endParaRPr>
          </a:p>
          <a:p>
            <a:pPr algn="l"/>
            <a:endParaRPr lang="ru-RU" sz="1600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315200" cy="71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«Мои интересы»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3060340" cy="255799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   Главный интерес моей жизни - спорт. Являюсь тренером школьной баскетбольной команды. Наши результаты пока скромны, но я верю в своих подопечных, а самое главное в свой тренерский потенциал.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399" y="2420888"/>
            <a:ext cx="972108" cy="972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0192" y="1628800"/>
            <a:ext cx="273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latin typeface="+mn-lt"/>
              </a:rPr>
              <a:t>   В свободное от работы время я занимаюсь с детьми имеющими диагноз – расстройство аутистического спектра, обучаю их плаванию на закрытой воде.</a:t>
            </a:r>
            <a:endParaRPr lang="ru-RU" sz="18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320" y="2386064"/>
            <a:ext cx="1868641" cy="116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4745361"/>
            <a:ext cx="30603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 smtClean="0">
                <a:latin typeface="+mn-lt"/>
              </a:rPr>
              <a:t>  Я вхожу в 13%  нашего населения, которое увлекается рукоделием: </a:t>
            </a:r>
            <a:r>
              <a:rPr lang="ru-RU" sz="1800" dirty="0">
                <a:latin typeface="+mn-lt"/>
              </a:rPr>
              <a:t>в</a:t>
            </a:r>
            <a:r>
              <a:rPr lang="ru-RU" sz="1800" dirty="0" smtClean="0">
                <a:latin typeface="+mn-lt"/>
              </a:rPr>
              <a:t>ышиваю, создаю </a:t>
            </a:r>
          </a:p>
          <a:p>
            <a:pPr algn="l"/>
            <a:r>
              <a:rPr lang="ru-RU" sz="1800" dirty="0" smtClean="0">
                <a:latin typeface="+mn-lt"/>
              </a:rPr>
              <a:t>изделия из природных материалов.</a:t>
            </a:r>
            <a:endParaRPr lang="ru-RU" sz="1800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664" y="5035426"/>
            <a:ext cx="1440487" cy="14404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44351" y="5267731"/>
            <a:ext cx="1725592" cy="1294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6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build="p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5809864" y="88084"/>
            <a:ext cx="3312368" cy="2997914"/>
          </a:xfrm>
        </p:spPr>
        <p:txBody>
          <a:bodyPr vert="horz"/>
          <a:lstStyle/>
          <a:p>
            <a:pPr algn="ctr"/>
            <a:r>
              <a:rPr lang="ru-RU" altLang="ru-RU" sz="28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«Отзывы о работе моих учеников, их родителей, коллег»</a:t>
            </a:r>
            <a:endParaRPr lang="en-US" altLang="ru-RU" sz="28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" y="88084"/>
            <a:ext cx="5544616" cy="6741860"/>
          </a:xfrm>
          <a:prstGeom prst="rect">
            <a:avLst/>
          </a:prstGeom>
        </p:spPr>
      </p:pic>
      <p:pic>
        <p:nvPicPr>
          <p:cNvPr id="7" name="Picture 2" descr="Картинки по запросу картинка одобре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085998"/>
            <a:ext cx="280976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8056"/>
            <a:ext cx="6336704" cy="6717305"/>
          </a:xfrm>
          <a:prstGeom prst="rect">
            <a:avLst/>
          </a:prstGeom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223" y="2348880"/>
            <a:ext cx="2656295" cy="32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9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556792"/>
            <a:ext cx="8064896" cy="5382007"/>
          </a:xfrm>
          <a:prstGeom prst="rect">
            <a:avLst/>
          </a:prstGeom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8100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764704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3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Грамоты и дипломы</a:t>
            </a:r>
            <a:r>
              <a:rPr lang="ru-RU" altLang="ru-RU" sz="3700" dirty="0">
                <a:solidFill>
                  <a:schemeClr val="bg1"/>
                </a:solidFill>
              </a:rPr>
              <a:t/>
            </a:r>
            <a:br>
              <a:rPr lang="ru-RU" altLang="ru-RU" sz="3700" dirty="0">
                <a:solidFill>
                  <a:schemeClr val="bg1"/>
                </a:solidFill>
              </a:rPr>
            </a:br>
            <a:r>
              <a:rPr lang="ru-RU" altLang="ru-RU" sz="3700" dirty="0" smtClean="0">
                <a:solidFill>
                  <a:schemeClr val="bg1"/>
                </a:solidFill>
              </a:rPr>
              <a:t/>
            </a:r>
            <a:br>
              <a:rPr lang="ru-RU" altLang="ru-RU" sz="3700" dirty="0" smtClean="0">
                <a:solidFill>
                  <a:schemeClr val="bg1"/>
                </a:solidFill>
              </a:rPr>
            </a:br>
            <a:endParaRPr lang="ru-RU" altLang="ru-RU" sz="37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1628800"/>
            <a:ext cx="8552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+mn-lt"/>
              </a:rPr>
              <a:t>Грамоты за подготовку детей к соревнованиям по различным видам спорта, </a:t>
            </a:r>
          </a:p>
          <a:p>
            <a:r>
              <a:rPr lang="ru-RU" sz="1800" dirty="0" smtClean="0">
                <a:latin typeface="+mn-lt"/>
              </a:rPr>
              <a:t>входящим во всероссийскую спартакиаду школьников по</a:t>
            </a:r>
          </a:p>
          <a:p>
            <a:r>
              <a:rPr lang="ru-RU" sz="1800" dirty="0" smtClean="0">
                <a:latin typeface="+mn-lt"/>
              </a:rPr>
              <a:t>Октябрьскому территориальному округу г. Архангельска</a:t>
            </a:r>
            <a:endParaRPr lang="ru-RU" sz="18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17124"/>
            <a:ext cx="2636964" cy="363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889" y="3189280"/>
            <a:ext cx="2547000" cy="352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014" y="2539010"/>
            <a:ext cx="2626803" cy="363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209" y="3212969"/>
            <a:ext cx="2529890" cy="350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7315200" cy="71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Грамоты и дипломы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75851" y="1472516"/>
            <a:ext cx="91440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/>
              <a:t>Грамоты за подготовку детей к соревнованиям по различным видам спорта, </a:t>
            </a:r>
          </a:p>
          <a:p>
            <a:pPr marL="0" indent="0" algn="ctr">
              <a:buNone/>
            </a:pPr>
            <a:r>
              <a:rPr lang="ru-RU" sz="1800" dirty="0"/>
              <a:t>входящим во всероссийскую спартакиаду школьников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среди учащихся школ г</a:t>
            </a:r>
            <a:r>
              <a:rPr lang="ru-RU" sz="1800" dirty="0"/>
              <a:t>. Архангельска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6838"/>
            <a:ext cx="2989049" cy="413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002" y="2616838"/>
            <a:ext cx="3018296" cy="417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181" y="2419727"/>
            <a:ext cx="3376690" cy="437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9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315200" cy="7159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Грамоты и дипломы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5" y="1960437"/>
            <a:ext cx="3464369" cy="4897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124744"/>
            <a:ext cx="3538579" cy="4832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5813" y="2852936"/>
            <a:ext cx="27555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dirty="0" smtClean="0">
                <a:latin typeface="+mn-lt"/>
              </a:rPr>
              <a:t>От департамента образования</a:t>
            </a:r>
          </a:p>
          <a:p>
            <a:pPr algn="l"/>
            <a:r>
              <a:rPr lang="ru-RU" sz="1400" dirty="0" smtClean="0">
                <a:latin typeface="+mn-lt"/>
              </a:rPr>
              <a:t>Мэрии города Архангельска </a:t>
            </a:r>
          </a:p>
          <a:p>
            <a:pPr algn="l"/>
            <a:r>
              <a:rPr lang="ru-RU" sz="1400" dirty="0" smtClean="0">
                <a:latin typeface="+mn-lt"/>
              </a:rPr>
              <a:t>За подготовку призёров </a:t>
            </a:r>
          </a:p>
          <a:p>
            <a:pPr algn="l"/>
            <a:r>
              <a:rPr lang="ru-RU" sz="1400" dirty="0" smtClean="0">
                <a:latin typeface="+mn-lt"/>
              </a:rPr>
              <a:t>Муниципального этапа </a:t>
            </a:r>
          </a:p>
          <a:p>
            <a:pPr algn="l"/>
            <a:r>
              <a:rPr lang="ru-RU" sz="1400" i="1" dirty="0" smtClean="0">
                <a:latin typeface="+mn-lt"/>
              </a:rPr>
              <a:t>Всероссийской олимпиады </a:t>
            </a:r>
          </a:p>
          <a:p>
            <a:pPr algn="l"/>
            <a:r>
              <a:rPr lang="ru-RU" sz="1400" i="1" dirty="0">
                <a:latin typeface="+mn-lt"/>
              </a:rPr>
              <a:t>ш</a:t>
            </a:r>
            <a:r>
              <a:rPr lang="ru-RU" sz="1400" i="1" dirty="0" smtClean="0">
                <a:latin typeface="+mn-lt"/>
              </a:rPr>
              <a:t>кольников по физической</a:t>
            </a:r>
          </a:p>
          <a:p>
            <a:pPr algn="l"/>
            <a:r>
              <a:rPr lang="ru-RU" sz="1400" i="1" dirty="0" smtClean="0">
                <a:latin typeface="+mn-lt"/>
              </a:rPr>
              <a:t>культуре</a:t>
            </a:r>
            <a:r>
              <a:rPr lang="ru-RU" sz="1400" dirty="0" smtClean="0">
                <a:latin typeface="+mn-lt"/>
              </a:rPr>
              <a:t> и за </a:t>
            </a:r>
            <a:r>
              <a:rPr lang="en-US" sz="1400" dirty="0" smtClean="0">
                <a:latin typeface="+mn-lt"/>
              </a:rPr>
              <a:t>II</a:t>
            </a:r>
            <a:r>
              <a:rPr lang="ru-RU" sz="1400" dirty="0" smtClean="0">
                <a:latin typeface="+mn-lt"/>
              </a:rPr>
              <a:t> место </a:t>
            </a:r>
          </a:p>
          <a:p>
            <a:pPr algn="l"/>
            <a:r>
              <a:rPr lang="ru-RU" sz="1400" dirty="0">
                <a:latin typeface="+mn-lt"/>
              </a:rPr>
              <a:t>в</a:t>
            </a:r>
            <a:r>
              <a:rPr lang="ru-RU" sz="1400" dirty="0" smtClean="0">
                <a:latin typeface="+mn-lt"/>
              </a:rPr>
              <a:t> муниципальном этапе </a:t>
            </a:r>
          </a:p>
          <a:p>
            <a:pPr algn="l"/>
            <a:r>
              <a:rPr lang="ru-RU" sz="1400" dirty="0" smtClean="0">
                <a:latin typeface="+mn-lt"/>
              </a:rPr>
              <a:t>Всероссийских спортивных игр школьников </a:t>
            </a:r>
          </a:p>
          <a:p>
            <a:r>
              <a:rPr lang="ru-RU" sz="1400" i="1" dirty="0" smtClean="0">
                <a:latin typeface="+mn-lt"/>
              </a:rPr>
              <a:t>«Президентские спортивные игры»</a:t>
            </a:r>
            <a:endParaRPr lang="ru-RU" sz="1400" i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46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2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1.7|1.8|1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4.3|4.3|1.8|3.8|1.9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|2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6|1.6|2.3|2|2.7"/>
</p:tagLst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6F1F9F"/>
      </a:lt2>
      <a:accent1>
        <a:srgbClr val="9B2AD4"/>
      </a:accent1>
      <a:accent2>
        <a:srgbClr val="C23BD9"/>
      </a:accent2>
      <a:accent3>
        <a:srgbClr val="FFFFFF"/>
      </a:accent3>
      <a:accent4>
        <a:srgbClr val="505050"/>
      </a:accent4>
      <a:accent5>
        <a:srgbClr val="CBACE6"/>
      </a:accent5>
      <a:accent6>
        <a:srgbClr val="B035C4"/>
      </a:accent6>
      <a:hlink>
        <a:srgbClr val="D773FF"/>
      </a:hlink>
      <a:folHlink>
        <a:srgbClr val="CDCDC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789</TotalTime>
  <Words>417</Words>
  <Application>Microsoft Office PowerPoint</Application>
  <PresentationFormat>Экран (4:3)</PresentationFormat>
  <Paragraphs>59</Paragraphs>
  <Slides>13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powerpoint-template-24</vt:lpstr>
      <vt:lpstr>Зыкова Полина Ильинична</vt:lpstr>
      <vt:lpstr>Основные сведения об учебном учреждении</vt:lpstr>
      <vt:lpstr>«Мои интересы»</vt:lpstr>
      <vt:lpstr>«Отзывы о работе моих учеников, их родителей, коллег»</vt:lpstr>
      <vt:lpstr>Презентация PowerPoint</vt:lpstr>
      <vt:lpstr>Презентация PowerPoint</vt:lpstr>
      <vt:lpstr>Грамоты и дипломы  </vt:lpstr>
      <vt:lpstr>Грамоты и дипломы</vt:lpstr>
      <vt:lpstr>Грамоты и дипломы</vt:lpstr>
      <vt:lpstr>Презентация PowerPoint</vt:lpstr>
      <vt:lpstr>«Чтобы быть хорошим преподавателем, нужно любить то, что преподаешь, и любить тех, кому преподаешь.» В. Ключевский</vt:lpstr>
      <vt:lpstr>Презентация PowerPoint</vt:lpstr>
      <vt:lpstr>«Перспективы развития»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Антон и Апполинария</dc:creator>
  <cp:lastModifiedBy>Кузнецова Валерия Викторовна</cp:lastModifiedBy>
  <cp:revision>66</cp:revision>
  <dcterms:created xsi:type="dcterms:W3CDTF">2017-03-19T07:58:37Z</dcterms:created>
  <dcterms:modified xsi:type="dcterms:W3CDTF">2017-03-23T10:26:27Z</dcterms:modified>
</cp:coreProperties>
</file>