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1F0D-7581-4353-BF4F-87950C7D90CF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235-2CF6-4539-A2E2-AB0F4DA24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1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1F0D-7581-4353-BF4F-87950C7D90CF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235-2CF6-4539-A2E2-AB0F4DA24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9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1F0D-7581-4353-BF4F-87950C7D90CF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235-2CF6-4539-A2E2-AB0F4DA24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4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1F0D-7581-4353-BF4F-87950C7D90CF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235-2CF6-4539-A2E2-AB0F4DA24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5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1F0D-7581-4353-BF4F-87950C7D90CF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235-2CF6-4539-A2E2-AB0F4DA24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1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1F0D-7581-4353-BF4F-87950C7D90CF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235-2CF6-4539-A2E2-AB0F4DA24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6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1F0D-7581-4353-BF4F-87950C7D90CF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235-2CF6-4539-A2E2-AB0F4DA24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1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1F0D-7581-4353-BF4F-87950C7D90CF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235-2CF6-4539-A2E2-AB0F4DA24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4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1F0D-7581-4353-BF4F-87950C7D90CF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235-2CF6-4539-A2E2-AB0F4DA24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1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1F0D-7581-4353-BF4F-87950C7D90CF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235-2CF6-4539-A2E2-AB0F4DA24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8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1F0D-7581-4353-BF4F-87950C7D90CF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235-2CF6-4539-A2E2-AB0F4DA24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9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31F0D-7581-4353-BF4F-87950C7D90CF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CA235-2CF6-4539-A2E2-AB0F4DA24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4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78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75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75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7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75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43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1tulatv.ru/sites/default/files/styles/wotermark/public/img-3_1.jpg?itok=h3qQ_13M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99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6132">
            <a:off x="-1166885" y="-449453"/>
            <a:ext cx="14071481" cy="7756905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30" y="177576"/>
            <a:ext cx="7808251" cy="4392141"/>
          </a:xfrm>
          <a:prstGeom prst="rect">
            <a:avLst/>
          </a:prstGeom>
        </p:spPr>
      </p:pic>
      <p:sp>
        <p:nvSpPr>
          <p:cNvPr id="12" name="Шеврон 11"/>
          <p:cNvSpPr/>
          <p:nvPr/>
        </p:nvSpPr>
        <p:spPr>
          <a:xfrm rot="5196132">
            <a:off x="2674434" y="2722527"/>
            <a:ext cx="515331" cy="734818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628" y="201403"/>
            <a:ext cx="8254596" cy="464321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42" y="3255336"/>
            <a:ext cx="10156361" cy="571295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87" y="3248076"/>
            <a:ext cx="10457302" cy="5882232"/>
          </a:xfrm>
          <a:prstGeom prst="rect">
            <a:avLst/>
          </a:prstGeom>
        </p:spPr>
      </p:pic>
      <p:sp>
        <p:nvSpPr>
          <p:cNvPr id="8" name="Шеврон 7"/>
          <p:cNvSpPr/>
          <p:nvPr/>
        </p:nvSpPr>
        <p:spPr>
          <a:xfrm rot="5400000">
            <a:off x="8999621" y="2589254"/>
            <a:ext cx="593558" cy="795838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7938" y="4848558"/>
            <a:ext cx="569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?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11086" cy="8049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yaa2017.com/wp-content/uploads/2016/08/chto-nelzya-brat-na-ege-20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67"/>
          <a:stretch/>
        </p:blipFill>
        <p:spPr bwMode="auto">
          <a:xfrm>
            <a:off x="6076950" y="4963886"/>
            <a:ext cx="5810250" cy="139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medvedkovo.mos.ru/upload/medialibrary/dd6/surveillance_147831_1280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571" y="365125"/>
            <a:ext cx="2162629" cy="207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2" y="2646986"/>
            <a:ext cx="76200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7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36"/>
          <a:stretch/>
        </p:blipFill>
        <p:spPr>
          <a:xfrm>
            <a:off x="1606220" y="-1045894"/>
            <a:ext cx="8190921" cy="5214119"/>
          </a:xfrm>
          <a:prstGeom prst="rect">
            <a:avLst/>
          </a:prstGeom>
        </p:spPr>
      </p:pic>
      <p:sp>
        <p:nvSpPr>
          <p:cNvPr id="12" name="Шеврон 11"/>
          <p:cNvSpPr/>
          <p:nvPr/>
        </p:nvSpPr>
        <p:spPr>
          <a:xfrm rot="5400000">
            <a:off x="2630892" y="2577387"/>
            <a:ext cx="515331" cy="734818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42" y="3255336"/>
            <a:ext cx="10156361" cy="571295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87" y="3248076"/>
            <a:ext cx="10457302" cy="5882232"/>
          </a:xfrm>
          <a:prstGeom prst="rect">
            <a:avLst/>
          </a:prstGeom>
        </p:spPr>
      </p:pic>
      <p:sp>
        <p:nvSpPr>
          <p:cNvPr id="8" name="Шеврон 7"/>
          <p:cNvSpPr/>
          <p:nvPr/>
        </p:nvSpPr>
        <p:spPr>
          <a:xfrm rot="5400000">
            <a:off x="8999621" y="2589254"/>
            <a:ext cx="593558" cy="795838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7938" y="4848558"/>
            <a:ext cx="569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?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73" y="3444351"/>
            <a:ext cx="10610173" cy="59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7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634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</Words>
  <Application>Microsoft Office PowerPoint</Application>
  <PresentationFormat>Произвольный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Меликян</dc:creator>
  <cp:lastModifiedBy>Кузнецова Валерия Викторовна</cp:lastModifiedBy>
  <cp:revision>10</cp:revision>
  <dcterms:created xsi:type="dcterms:W3CDTF">2017-04-21T18:17:38Z</dcterms:created>
  <dcterms:modified xsi:type="dcterms:W3CDTF">2017-05-03T10:29:31Z</dcterms:modified>
</cp:coreProperties>
</file>