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EA9-7666-424A-B6F6-9350AD3FC00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69B4-2358-4A82-9AC6-FD9B634702B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89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EA9-7666-424A-B6F6-9350AD3FC00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69B4-2358-4A82-9AC6-FD9B6347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EA9-7666-424A-B6F6-9350AD3FC00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69B4-2358-4A82-9AC6-FD9B6347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0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EA9-7666-424A-B6F6-9350AD3FC00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69B4-2358-4A82-9AC6-FD9B6347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8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EA9-7666-424A-B6F6-9350AD3FC00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69B4-2358-4A82-9AC6-FD9B634702B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01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EA9-7666-424A-B6F6-9350AD3FC00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69B4-2358-4A82-9AC6-FD9B6347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4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EA9-7666-424A-B6F6-9350AD3FC00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69B4-2358-4A82-9AC6-FD9B6347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4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EA9-7666-424A-B6F6-9350AD3FC00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69B4-2358-4A82-9AC6-FD9B6347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8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EA9-7666-424A-B6F6-9350AD3FC00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69B4-2358-4A82-9AC6-FD9B6347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2EEEA9-7666-424A-B6F6-9350AD3FC00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D69B4-2358-4A82-9AC6-FD9B6347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9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EA9-7666-424A-B6F6-9350AD3FC00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69B4-2358-4A82-9AC6-FD9B6347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5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2EEEA9-7666-424A-B6F6-9350AD3FC00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D69B4-2358-4A82-9AC6-FD9B63470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29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2289D1-4866-2E3C-0ED2-6D2C51188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8448">
            <a:off x="8521936" y="1264985"/>
            <a:ext cx="2246050" cy="12634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EBC1F-935E-1462-65F6-46778DD63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562000">
            <a:off x="882318" y="1700662"/>
            <a:ext cx="10058400" cy="1966838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Comic Sans MS" panose="030F0702030302020204" pitchFamily="66" charset="0"/>
                <a:ea typeface="Cambria Math" panose="02040503050406030204" pitchFamily="18" charset="0"/>
              </a:rPr>
              <a:t>#</a:t>
            </a:r>
            <a:r>
              <a:rPr lang="ru-RU" sz="8000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проСТО</a:t>
            </a:r>
            <a:r>
              <a:rPr lang="ru-RU" sz="8000" dirty="0">
                <a:latin typeface="Comic Sans MS" panose="030F0702030302020204" pitchFamily="66" charset="0"/>
                <a:ea typeface="Cambria Math" panose="02040503050406030204" pitchFamily="18" charset="0"/>
              </a:rPr>
              <a:t> на все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546B7B-753C-AC41-B0FF-086633261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7062" y="5037309"/>
            <a:ext cx="4057875" cy="1143000"/>
          </a:xfrm>
        </p:spPr>
        <p:txBody>
          <a:bodyPr/>
          <a:lstStyle/>
          <a:p>
            <a:r>
              <a:rPr lang="ru-RU" b="1" i="1" dirty="0">
                <a:latin typeface="Comic Sans MS" panose="030F0702030302020204" pitchFamily="66" charset="0"/>
              </a:rPr>
              <a:t>Ты сможешь!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477C23-3494-9A28-67BC-8F55061C1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11" y="3769636"/>
            <a:ext cx="3529412" cy="23294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42946A-3355-AF61-43A1-DEA116410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0" y="249593"/>
            <a:ext cx="2840501" cy="29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1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42634-8422-4E24-48E7-1E91BD09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" name="Объект 33">
            <a:extLst>
              <a:ext uri="{FF2B5EF4-FFF2-40B4-BE49-F238E27FC236}">
                <a16:creationId xmlns:a16="http://schemas.microsoft.com/office/drawing/2014/main" id="{80C7856A-74EB-8E7A-C54D-DC860532C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3" y="202090"/>
            <a:ext cx="2483257" cy="1735128"/>
          </a:xfrm>
        </p:spPr>
      </p:pic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78527CFD-00FC-964D-5C21-8D77C58749C9}"/>
              </a:ext>
            </a:extLst>
          </p:cNvPr>
          <p:cNvSpPr/>
          <p:nvPr/>
        </p:nvSpPr>
        <p:spPr>
          <a:xfrm>
            <a:off x="8389398" y="841030"/>
            <a:ext cx="2858609" cy="1453022"/>
          </a:xfrm>
          <a:prstGeom prst="cloudCallou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Тесты самоконтроля </a:t>
            </a:r>
          </a:p>
        </p:txBody>
      </p:sp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7199A3E5-8E92-FD9A-F342-2813AC81E146}"/>
              </a:ext>
            </a:extLst>
          </p:cNvPr>
          <p:cNvSpPr/>
          <p:nvPr/>
        </p:nvSpPr>
        <p:spPr>
          <a:xfrm>
            <a:off x="4766718" y="241772"/>
            <a:ext cx="3410503" cy="1325562"/>
          </a:xfrm>
          <a:prstGeom prst="cloudCallou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 </a:t>
            </a:r>
            <a:r>
              <a:rPr lang="ru-RU" dirty="0">
                <a:latin typeface="Comic Sans MS" panose="030F0702030302020204" pitchFamily="66" charset="0"/>
              </a:rPr>
              <a:t>Практические занятия </a:t>
            </a: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C0893034-88A9-B808-2248-D12050CAB897}"/>
              </a:ext>
            </a:extLst>
          </p:cNvPr>
          <p:cNvSpPr/>
          <p:nvPr/>
        </p:nvSpPr>
        <p:spPr>
          <a:xfrm>
            <a:off x="1171122" y="1937218"/>
            <a:ext cx="3364637" cy="1091954"/>
          </a:xfrm>
          <a:prstGeom prst="cloudCallou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Консультации учителей</a:t>
            </a:r>
          </a:p>
        </p:txBody>
      </p:sp>
      <p:sp>
        <p:nvSpPr>
          <p:cNvPr id="7" name="Пузырек для мыслей: облако 6">
            <a:extLst>
              <a:ext uri="{FF2B5EF4-FFF2-40B4-BE49-F238E27FC236}">
                <a16:creationId xmlns:a16="http://schemas.microsoft.com/office/drawing/2014/main" id="{F862994D-7080-34B3-0FA6-0402EA683003}"/>
              </a:ext>
            </a:extLst>
          </p:cNvPr>
          <p:cNvSpPr/>
          <p:nvPr/>
        </p:nvSpPr>
        <p:spPr>
          <a:xfrm>
            <a:off x="9655205" y="3409130"/>
            <a:ext cx="2414726" cy="1091954"/>
          </a:xfrm>
          <a:prstGeom prst="cloudCallou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Тренинги </a:t>
            </a:r>
          </a:p>
        </p:txBody>
      </p:sp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08D63358-28FC-37D8-71FE-12CA40C19B48}"/>
              </a:ext>
            </a:extLst>
          </p:cNvPr>
          <p:cNvSpPr/>
          <p:nvPr/>
        </p:nvSpPr>
        <p:spPr>
          <a:xfrm>
            <a:off x="924578" y="4077784"/>
            <a:ext cx="2752077" cy="1397603"/>
          </a:xfrm>
          <a:prstGeom prst="cloudCallou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Репетиция ОГЭ</a:t>
            </a: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4289321C-D9F2-2866-7A7D-4A0CC8876B24}"/>
              </a:ext>
            </a:extLst>
          </p:cNvPr>
          <p:cNvSpPr/>
          <p:nvPr/>
        </p:nvSpPr>
        <p:spPr>
          <a:xfrm>
            <a:off x="5427955" y="4819860"/>
            <a:ext cx="2556769" cy="1255050"/>
          </a:xfrm>
          <a:prstGeom prst="cloudCallou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Тематические тесты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A84112E-BD6C-0CC0-1A21-89E331E4AC5A}"/>
              </a:ext>
            </a:extLst>
          </p:cNvPr>
          <p:cNvSpPr/>
          <p:nvPr/>
        </p:nvSpPr>
        <p:spPr>
          <a:xfrm>
            <a:off x="4787654" y="2319797"/>
            <a:ext cx="3781888" cy="195398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Подготовка к ОГЭ 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6F9296B-0151-24F0-DB99-2AFA8D4CF9CF}"/>
              </a:ext>
            </a:extLst>
          </p:cNvPr>
          <p:cNvCxnSpPr>
            <a:cxnSpLocks/>
          </p:cNvCxnSpPr>
          <p:nvPr/>
        </p:nvCxnSpPr>
        <p:spPr>
          <a:xfrm flipH="1" flipV="1">
            <a:off x="5566299" y="1840373"/>
            <a:ext cx="345499" cy="468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0E9105E-CB41-D724-6A88-3B0C89AC2268}"/>
              </a:ext>
            </a:extLst>
          </p:cNvPr>
          <p:cNvCxnSpPr>
            <a:cxnSpLocks/>
          </p:cNvCxnSpPr>
          <p:nvPr/>
        </p:nvCxnSpPr>
        <p:spPr>
          <a:xfrm flipV="1">
            <a:off x="8450063" y="2336263"/>
            <a:ext cx="640671" cy="35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FDA56A7-5506-0C1B-7400-DF8E29C79DA9}"/>
              </a:ext>
            </a:extLst>
          </p:cNvPr>
          <p:cNvCxnSpPr/>
          <p:nvPr/>
        </p:nvCxnSpPr>
        <p:spPr>
          <a:xfrm>
            <a:off x="8194089" y="3955107"/>
            <a:ext cx="1461116" cy="249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A2A7104-C966-A419-0F72-6FB3E9B8AF89}"/>
              </a:ext>
            </a:extLst>
          </p:cNvPr>
          <p:cNvCxnSpPr>
            <a:cxnSpLocks/>
          </p:cNvCxnSpPr>
          <p:nvPr/>
        </p:nvCxnSpPr>
        <p:spPr>
          <a:xfrm>
            <a:off x="6942338" y="4299008"/>
            <a:ext cx="88777" cy="47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D612B4D-4992-3EBA-6838-B755BB063DE9}"/>
              </a:ext>
            </a:extLst>
          </p:cNvPr>
          <p:cNvCxnSpPr>
            <a:cxnSpLocks/>
          </p:cNvCxnSpPr>
          <p:nvPr/>
        </p:nvCxnSpPr>
        <p:spPr>
          <a:xfrm flipH="1">
            <a:off x="3802603" y="4145495"/>
            <a:ext cx="1171850" cy="511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9F5935D-56A4-BFA3-E76C-A2A5EF382A76}"/>
              </a:ext>
            </a:extLst>
          </p:cNvPr>
          <p:cNvCxnSpPr/>
          <p:nvPr/>
        </p:nvCxnSpPr>
        <p:spPr>
          <a:xfrm flipH="1" flipV="1">
            <a:off x="2341487" y="3371495"/>
            <a:ext cx="2248268" cy="89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98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4D0C9-F1CC-FFE6-CCA7-C2A6029F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360" y="346229"/>
            <a:ext cx="10058400" cy="965003"/>
          </a:xfrm>
        </p:spPr>
        <p:txBody>
          <a:bodyPr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Успешная сдача ОГЭ это: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72A60F1D-7B5D-0167-87B0-E748D0702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297" y="191824"/>
            <a:ext cx="2342823" cy="1637002"/>
          </a:xfr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ACC5A6E3-6C41-4DCB-5531-E4AB3C8E4AB7}"/>
              </a:ext>
            </a:extLst>
          </p:cNvPr>
          <p:cNvCxnSpPr>
            <a:cxnSpLocks/>
          </p:cNvCxnSpPr>
          <p:nvPr/>
        </p:nvCxnSpPr>
        <p:spPr>
          <a:xfrm>
            <a:off x="8549196" y="1402672"/>
            <a:ext cx="612559" cy="886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752F8A9C-BA63-0F42-4563-B16650D74614}"/>
              </a:ext>
            </a:extLst>
          </p:cNvPr>
          <p:cNvCxnSpPr>
            <a:cxnSpLocks/>
          </p:cNvCxnSpPr>
          <p:nvPr/>
        </p:nvCxnSpPr>
        <p:spPr>
          <a:xfrm>
            <a:off x="6043917" y="1496298"/>
            <a:ext cx="52083" cy="2275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CDEA0F5-D300-9C64-126B-CFA8EDB805D7}"/>
              </a:ext>
            </a:extLst>
          </p:cNvPr>
          <p:cNvCxnSpPr>
            <a:cxnSpLocks/>
          </p:cNvCxnSpPr>
          <p:nvPr/>
        </p:nvCxnSpPr>
        <p:spPr>
          <a:xfrm flipH="1">
            <a:off x="2654423" y="1402672"/>
            <a:ext cx="1065321" cy="1056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Взрыв: 8 точек 9">
            <a:extLst>
              <a:ext uri="{FF2B5EF4-FFF2-40B4-BE49-F238E27FC236}">
                <a16:creationId xmlns:a16="http://schemas.microsoft.com/office/drawing/2014/main" id="{58973548-F308-E977-7F02-B37D1BD734AC}"/>
              </a:ext>
            </a:extLst>
          </p:cNvPr>
          <p:cNvSpPr/>
          <p:nvPr/>
        </p:nvSpPr>
        <p:spPr>
          <a:xfrm>
            <a:off x="8057968" y="2031688"/>
            <a:ext cx="4134032" cy="37365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Comic Sans MS" panose="030F0702030302020204" pitchFamily="66" charset="0"/>
              </a:rPr>
              <a:t>Психологическая готовность (50%)</a:t>
            </a:r>
          </a:p>
        </p:txBody>
      </p:sp>
      <p:sp>
        <p:nvSpPr>
          <p:cNvPr id="11" name="Взрыв: 8 точек 10">
            <a:extLst>
              <a:ext uri="{FF2B5EF4-FFF2-40B4-BE49-F238E27FC236}">
                <a16:creationId xmlns:a16="http://schemas.microsoft.com/office/drawing/2014/main" id="{986793B9-F10D-409C-6298-333D836E2DF8}"/>
              </a:ext>
            </a:extLst>
          </p:cNvPr>
          <p:cNvSpPr/>
          <p:nvPr/>
        </p:nvSpPr>
        <p:spPr>
          <a:xfrm>
            <a:off x="4589757" y="3899960"/>
            <a:ext cx="3719743" cy="25036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latin typeface="Comic Sans MS" panose="030F0702030302020204" pitchFamily="66" charset="0"/>
              </a:rPr>
              <a:t>Знания по предмету (30%)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2" name="Взрыв: 8 точек 11">
            <a:extLst>
              <a:ext uri="{FF2B5EF4-FFF2-40B4-BE49-F238E27FC236}">
                <a16:creationId xmlns:a16="http://schemas.microsoft.com/office/drawing/2014/main" id="{333ECDB0-3930-A80F-6463-68C9497BEF0E}"/>
              </a:ext>
            </a:extLst>
          </p:cNvPr>
          <p:cNvSpPr/>
          <p:nvPr/>
        </p:nvSpPr>
        <p:spPr>
          <a:xfrm>
            <a:off x="413699" y="2288796"/>
            <a:ext cx="4287912" cy="296678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latin typeface="Comic Sans MS" panose="030F0702030302020204" pitchFamily="66" charset="0"/>
              </a:rPr>
              <a:t>Врожденные способности (20%)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4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A5D2D-77BC-312A-331E-216456EB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9CE4F9-9100-5974-5A0E-1F98396E4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" y="0"/>
            <a:ext cx="11887200" cy="633865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C832ED-4948-A8DD-E6FB-038AFF056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4" y="197455"/>
            <a:ext cx="2331445" cy="16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8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FB127-78C0-C070-4CB5-782A819F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469566-461B-362E-6124-E0CF75CFE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7" y="88777"/>
            <a:ext cx="11803770" cy="6223246"/>
          </a:xfrm>
        </p:spPr>
      </p:pic>
    </p:spTree>
    <p:extLst>
      <p:ext uri="{BB962C8B-B14F-4D97-AF65-F5344CB8AC3E}">
        <p14:creationId xmlns:p14="http://schemas.microsoft.com/office/powerpoint/2010/main" val="146604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2F511-C73E-BF99-5DE4-FDA51295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A89A07-F2C5-5E6C-8245-85F24416A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81821"/>
            <a:ext cx="11958221" cy="625683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C85275-5BE7-6CDB-25DF-2AC373F2C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97" y="81821"/>
            <a:ext cx="1191560" cy="8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4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E7A04-B86A-EE65-9AEA-72B70948A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24A6C4-A87E-A898-54ED-3E07618A3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28" y="286603"/>
            <a:ext cx="8167456" cy="5972154"/>
          </a:xfrm>
        </p:spPr>
      </p:pic>
    </p:spTree>
    <p:extLst>
      <p:ext uri="{BB962C8B-B14F-4D97-AF65-F5344CB8AC3E}">
        <p14:creationId xmlns:p14="http://schemas.microsoft.com/office/powerpoint/2010/main" val="264765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92BA0-B4F6-CEA3-ADF3-87353334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810386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Всем уверенности в своих силах, успешной сдачи экзаменов и везения!!!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63E67E-8E4B-A823-733D-4FE2EF2B5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2" y="2210096"/>
            <a:ext cx="5739483" cy="40227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F45594-6D53-8D39-F0BE-B8BCE4D0F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743" y="1766788"/>
            <a:ext cx="3091255" cy="21793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8D02A9-8663-6CA9-055D-373CC3F1D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67" y="3202684"/>
            <a:ext cx="2720214" cy="29140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3B74AB-A6FF-5A99-E145-01F3928A1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9354">
            <a:off x="9122935" y="4407042"/>
            <a:ext cx="2273102" cy="127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0945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</TotalTime>
  <Words>55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Comic Sans MS</vt:lpstr>
      <vt:lpstr>Ретро</vt:lpstr>
      <vt:lpstr>#проСТО на все</vt:lpstr>
      <vt:lpstr>Презентация PowerPoint</vt:lpstr>
      <vt:lpstr>Успешная сдача ОГЭ это:</vt:lpstr>
      <vt:lpstr>Презентация PowerPoint</vt:lpstr>
      <vt:lpstr>Презентация PowerPoint</vt:lpstr>
      <vt:lpstr>Презентация PowerPoint</vt:lpstr>
      <vt:lpstr>Презентация PowerPoint</vt:lpstr>
      <vt:lpstr>Всем уверенности в своих силах, успешной сдачи экзаменов и везения!!!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#проСТО на все</dc:title>
  <cp:lastModifiedBy>ovfedotova29@gmail.com</cp:lastModifiedBy>
  <cp:revision>1</cp:revision>
  <dcterms:created xsi:type="dcterms:W3CDTF">2023-04-17T19:22:13Z</dcterms:created>
  <dcterms:modified xsi:type="dcterms:W3CDTF">2023-04-17T20:51:40Z</dcterms:modified>
</cp:coreProperties>
</file>