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23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94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07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5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6419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923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3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8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87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4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08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1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0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6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6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4F66-203A-43EA-97AC-1DC168E9F9CF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7DD6AA-04E5-4406-921F-A63C33FD1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9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73433" y="2249905"/>
            <a:ext cx="8915399" cy="2262781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C</a:t>
            </a:r>
            <a:r>
              <a:rPr lang="ru-RU" sz="8000" dirty="0">
                <a:solidFill>
                  <a:schemeClr val="bg1"/>
                </a:solidFill>
              </a:rPr>
              <a:t>то баллов для победы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031" y="5318975"/>
            <a:ext cx="6519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</a:rPr>
              <a:t>Презентацию подготовил учащийся 11Б класса </a:t>
            </a:r>
          </a:p>
          <a:p>
            <a:pPr algn="r"/>
            <a:r>
              <a:rPr lang="ru-RU" sz="2000" b="1" i="1" dirty="0">
                <a:solidFill>
                  <a:schemeClr val="bg1"/>
                </a:solidFill>
              </a:rPr>
              <a:t>Морозов Анатолий</a:t>
            </a:r>
          </a:p>
        </p:txBody>
      </p:sp>
    </p:spTree>
    <p:extLst>
      <p:ext uri="{BB962C8B-B14F-4D97-AF65-F5344CB8AC3E}">
        <p14:creationId xmlns:p14="http://schemas.microsoft.com/office/powerpoint/2010/main" val="340330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7790" y="0"/>
            <a:ext cx="5884210" cy="3616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616" y="1083788"/>
            <a:ext cx="6472879" cy="484778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Каждый выпускник 11 класса должен пройти через такое испытание, как «ЕГЭ». Именно эти три буквы пугают большинство старшеклассников, наводят страх, волнения и кучу негативных эмоций. Ведь для подготовки к экзаменам нужно приложить много усилий, иметь крепкие нервы и цель, так как без неё все силы, направленные на подготовку, не дадут желаемого результата.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052" y="1952289"/>
            <a:ext cx="4663686" cy="3110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718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36906" y="0"/>
            <a:ext cx="4855094" cy="2029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588" y="1101842"/>
            <a:ext cx="7525655" cy="5130517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Всероссийская акция «100 баллов для победы», инициированная Федеральной службой по надзору в сфере образования и науки, в этом году проводится в восьмой раз. Ежегодно в рамках акции ученики, волонтёры участвуют в тематических конкурсах, мастер-классах, тренингах, а также получают информацию о правилах проведения единого государственного экзамена. Мероприятие призвано снять лишнее напряжение у школьников, связанное с подготовкой к ЕГЭ, и настроить ребят на успех.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227" y="3541737"/>
            <a:ext cx="4084451" cy="3015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408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32" y="4101306"/>
            <a:ext cx="2505075" cy="18192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14" y="797039"/>
            <a:ext cx="2486025" cy="18383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757" y="4101306"/>
            <a:ext cx="1857375" cy="2466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480" y="1254125"/>
            <a:ext cx="1914525" cy="23812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812" y="991791"/>
            <a:ext cx="42672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4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8444" y="0"/>
            <a:ext cx="5493556" cy="305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796" y="1114270"/>
            <a:ext cx="6689699" cy="476187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Впервые Акция стартовала 17 апреля 2015 года в 56-й Академической гимназии Санкт-Петербурга. Она была посвящена Году литературы и 70-летию Победы и направлена на активизацию интереса школьников к чтению.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За пять предшествующих лет в мастер-классах всероссийской акции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1,5 тысячи стобалльников по всей стране выступили в роли наставников для будущих выпускников.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182" y="1828067"/>
            <a:ext cx="4452079" cy="29668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136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327" y="1161142"/>
            <a:ext cx="6482216" cy="519611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Старшеклассники, принявшие участие в данной акции, отмечают, что данный проект помогает лучше подготовиться к ЕГЭ, составить план индивидуальной работы, научиться правильно располагать временем, мотивировать себя на успешный результат.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57" y="1520371"/>
            <a:ext cx="4419600" cy="3247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886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354" y="362852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Советы при подготовке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7840" y="1480457"/>
            <a:ext cx="11213874" cy="526868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1. Подготовить рабочее место. Удобно расположить учебники, справочные материалы.</a:t>
            </a:r>
          </a:p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2. Можно ввести в интерьер комнаты жёлтый или фиолетовый цвета, поскольку они повышают интеллектуальную активность.</a:t>
            </a:r>
          </a:p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3.Составить план занятий. Правильно распоряжаться своим свободным временем и </a:t>
            </a:r>
            <a:r>
              <a:rPr lang="ru-RU" sz="2400">
                <a:solidFill>
                  <a:schemeClr val="bg1"/>
                </a:solidFill>
              </a:rPr>
              <a:t>точно </a:t>
            </a:r>
            <a:r>
              <a:rPr lang="ru-RU" sz="2400" smtClean="0">
                <a:solidFill>
                  <a:schemeClr val="bg1"/>
                </a:solidFill>
              </a:rPr>
              <a:t>знать, </a:t>
            </a:r>
            <a:r>
              <a:rPr lang="ru-RU" sz="2400" dirty="0">
                <a:solidFill>
                  <a:schemeClr val="bg1"/>
                </a:solidFill>
              </a:rPr>
              <a:t>чем ты сегодня будешь заниматься.</a:t>
            </a:r>
          </a:p>
          <a:p>
            <a:r>
              <a:rPr lang="ru-RU" sz="2400" dirty="0">
                <a:solidFill>
                  <a:schemeClr val="bg1"/>
                </a:solidFill>
              </a:rPr>
              <a:t>4.Уметь чередовать учёбу и отдых.</a:t>
            </a:r>
          </a:p>
          <a:p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5.Не думать о том, что не справишься в работе, а наоборот, мысленно рисовать в голове картину триумфа.</a:t>
            </a:r>
          </a:p>
        </p:txBody>
      </p:sp>
    </p:spTree>
    <p:extLst>
      <p:ext uri="{BB962C8B-B14F-4D97-AF65-F5344CB8AC3E}">
        <p14:creationId xmlns:p14="http://schemas.microsoft.com/office/powerpoint/2010/main" val="52395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412" y="377367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На экзамене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782" y="1469572"/>
            <a:ext cx="11112275" cy="522151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1. Быть честным к себе и к другим. Не пытаться списывать.</a:t>
            </a:r>
          </a:p>
          <a:p>
            <a:r>
              <a:rPr lang="ru-RU" sz="2400" dirty="0">
                <a:solidFill>
                  <a:schemeClr val="bg1"/>
                </a:solidFill>
              </a:rPr>
              <a:t>2.Внимательно прослушать необходимую информацию.</a:t>
            </a:r>
          </a:p>
          <a:p>
            <a:r>
              <a:rPr lang="ru-RU" sz="2400" dirty="0">
                <a:solidFill>
                  <a:schemeClr val="bg1"/>
                </a:solidFill>
              </a:rPr>
              <a:t>3.Сосредоточиться. Забыть про окружающих. Для тебя должны существовать только задания и часы, регламентирующие время экзамена.</a:t>
            </a:r>
          </a:p>
          <a:p>
            <a:r>
              <a:rPr lang="ru-RU" sz="2400" dirty="0">
                <a:solidFill>
                  <a:schemeClr val="bg1"/>
                </a:solidFill>
              </a:rPr>
              <a:t>4.Рекомендуется начинать с легкого, с тех задач и вопросов, в которых ты не сомневаешься. Это поможет тебе успокоиться и войти в рабочий ритм.</a:t>
            </a:r>
          </a:p>
          <a:p>
            <a:r>
              <a:rPr lang="ru-RU" sz="2400" dirty="0">
                <a:solidFill>
                  <a:schemeClr val="bg1"/>
                </a:solidFill>
              </a:rPr>
              <a:t>5.Внимательно читать вопросы. Спешка не должна мешать выполнению работы.</a:t>
            </a:r>
          </a:p>
          <a:p>
            <a:r>
              <a:rPr lang="ru-RU" sz="2400" dirty="0">
                <a:solidFill>
                  <a:schemeClr val="bg1"/>
                </a:solidFill>
              </a:rPr>
              <a:t>6.Планируй свое время на проверку.</a:t>
            </a:r>
          </a:p>
          <a:p>
            <a:r>
              <a:rPr lang="ru-RU" sz="2400" dirty="0">
                <a:solidFill>
                  <a:schemeClr val="bg1"/>
                </a:solidFill>
              </a:rPr>
              <a:t>7.Делай гимнастику для глаз.</a:t>
            </a:r>
          </a:p>
          <a:p>
            <a:r>
              <a:rPr lang="ru-RU" sz="2400" dirty="0">
                <a:solidFill>
                  <a:schemeClr val="bg1"/>
                </a:solidFill>
              </a:rPr>
              <a:t>8.Не паникуй. Иногда стоит довериться интуиции.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88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5383" y="362853"/>
            <a:ext cx="8911687" cy="128089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ЕГЭ – это не страшно!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457" y="1407861"/>
            <a:ext cx="8129529" cy="4953932"/>
          </a:xfrm>
        </p:spPr>
      </p:pic>
    </p:spTree>
    <p:extLst>
      <p:ext uri="{BB962C8B-B14F-4D97-AF65-F5344CB8AC3E}">
        <p14:creationId xmlns:p14="http://schemas.microsoft.com/office/powerpoint/2010/main" val="58682536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333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Cто баллов для победы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Советы при подготовке</vt:lpstr>
      <vt:lpstr>На экзамене</vt:lpstr>
      <vt:lpstr>ЕГЭ – это не страшно!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Cто баллов для победы</dc:title>
  <dc:creator>HugeDauN Dead</dc:creator>
  <cp:lastModifiedBy>adm</cp:lastModifiedBy>
  <cp:revision>40</cp:revision>
  <dcterms:created xsi:type="dcterms:W3CDTF">2022-04-12T18:43:33Z</dcterms:created>
  <dcterms:modified xsi:type="dcterms:W3CDTF">2022-04-13T12:54:04Z</dcterms:modified>
</cp:coreProperties>
</file>