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6" r:id="rId10"/>
    <p:sldId id="267" r:id="rId11"/>
    <p:sldId id="268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0 баллов для Победы\Презентация _ЕГЭ на 100 баллов__files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00 баллов для Победы\blank49-1-1131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430893" cy="7677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Рекомендации выпускникам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Избегайте стрессовых ситуаций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споров, раздражительности, криков.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Думайте о том, что вы сможете сделать, а не о том, чего сделать не сможете.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время экзамена сосредоточьтесь, рассчитайте время и силы.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Найдите «хорошие» задания и начинайте работу с них.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 экзаменом с вечера приготовьте всё необходимое и лягте пораньше спать!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0 баллов для Победы\blank49-1-1131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683568"/>
            <a:ext cx="9252520" cy="8541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87416" y="188640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 психологически готовы к экзамену, если думаете так: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хорошо представляю, как проходит ЕГЭ;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Полагаю, что правильно смогу распределить время и силы во время ЕГЭ;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знаю, как правильно выбрать наилучший для меня способ выполнения заданий;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Думаю, что смогу справиться с тревогой на экзамене;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Считаю, что смогу сдать экзамены на высокую оценку.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100 баллов для Победы\644b77c9cde249bedc776dbd9e53b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3"/>
            <a:ext cx="403833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00 баллов для Победы\blank49-1-1131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035496"/>
            <a:ext cx="9697640" cy="7893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1663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Свой выбор делаете вы, а не обстоятельства!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Сравните: «Я хочу достичь результата, но у меня есть проблемы»;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«Я хочу достичь результата, и у меня есть проблемы»;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«Я хочу достичь результата, даже если у меня есть проблемы»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00 баллов для Победы\blank49-1-1131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963488"/>
            <a:ext cx="9532715" cy="7821488"/>
          </a:xfrm>
          <a:prstGeom prst="rect">
            <a:avLst/>
          </a:prstGeom>
          <a:noFill/>
        </p:spPr>
      </p:pic>
      <p:pic>
        <p:nvPicPr>
          <p:cNvPr id="5123" name="Picture 3" descr="C:\Users\User\Desktop\100 баллов для Победы\0jEr8qsrQ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243408"/>
            <a:ext cx="10668000" cy="734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00 баллов для Победы\Презентация _ЕГЭ на 100 баллов__files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00 баллов для Победы\Презентация _ЕГЭ на 100 баллов__file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00 баллов для Победы\Презентация _ЕГЭ на 100 баллов__files\img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00 баллов для Победы\Презентация _ЕГЭ на 100 баллов__files\img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2006" y="1"/>
            <a:ext cx="9216006" cy="681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00 баллов для Победы\Презентация _ЕГЭ на 100 баллов__files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00 баллов для Победы\Презентация _ЕГЭ на 100 баллов__files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00 баллов для Победы\Презентация _ЕГЭ на 100 баллов__files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00 баллов для Победы\blank49-1-1131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265968" cy="7821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13690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Рекомендации выпускникам </a:t>
            </a:r>
          </a:p>
          <a:p>
            <a:pPr marL="514350" indent="-51435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Равномерно распределяйте умственную нагрузку</a:t>
            </a:r>
          </a:p>
          <a:p>
            <a:pPr marL="514350" indent="-51435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 подготовке к экзаменам, силы вам ещё</a:t>
            </a:r>
          </a:p>
          <a:p>
            <a:pPr marL="514350" indent="-51435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потребуются! </a:t>
            </a:r>
          </a:p>
          <a:p>
            <a:pPr marL="514350" indent="-514350"/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Заучивая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материал,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повторяйте его по 20 минут.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Эффективно повторять утром и перед сном. Увеличивайте период между повторениями. </a:t>
            </a:r>
          </a:p>
          <a:p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Воспроизводите запоминаемый материал своими словами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близко к тексту. Если забыли – не спешите подглядывать! Память тренируется в процессе припоминания, а не чтения! Если не можете припомнить информацию в течение 2 минут только тогда подглядите в источник.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0 баллов для Победы\blank49-1-1131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107504"/>
            <a:ext cx="9601348" cy="7965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Рекомендации выпускникам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Чередуйте занятия и отдых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50 мин умственной нагрузки, 10 мин двигательной активности или релаксационного отдыха.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Соблюдайте режим питания, пейте много воды,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гуляйте!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эффективной работы мозга нужен кислород.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Обеспечьте себе полноценный сон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Научитесь пользоваться техниками дыхательной и мышечной релаксации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Они помогут на экзамене!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2019-04-08T19:31:48Z</dcterms:created>
  <dcterms:modified xsi:type="dcterms:W3CDTF">2019-04-12T18:53:38Z</dcterms:modified>
</cp:coreProperties>
</file>